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C1261-1615-45FA-9AEF-327709C500A7}" type="datetimeFigureOut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CF92B-804E-4255-81D1-CB9104DED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1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CF92B-804E-4255-81D1-CB9104DED20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044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CF92B-804E-4255-81D1-CB9104DED2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038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CF92B-804E-4255-81D1-CB9104DED20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74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2999-AA7E-4247-846D-B25DBFD9E001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281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565-85F3-46A9-8214-C7B47999FBBB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09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6BDC-D69C-4E8D-A3A4-5BC502D0AC23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130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9A90-CCEC-4883-A81F-B4A0E9ECDFF2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5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6819-73EF-4CB7-B66B-BB6E5375652E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21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0D90-19DD-4C78-87DB-D684462F5F5C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149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1881-4BBF-4935-8B96-08AA47DFEE9E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63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9C31-2C08-4594-8AAA-4907630E763E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500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9A5A-E26B-4939-9BD1-22CD3D3054C9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3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124B-F06A-44EB-8E69-DC3BD544F3E7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1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8727F-974D-421E-BAAF-9751A1582B5E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45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69D5D-45D6-49F5-8DE1-678577B40BCD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69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平成２７年度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自主防災</a:t>
            </a:r>
            <a:r>
              <a:rPr lang="ja-JP" altLang="en-US" dirty="0"/>
              <a:t>訓練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ja-JP" altLang="en-US" dirty="0"/>
              <a:t>３</a:t>
            </a:r>
            <a:r>
              <a:rPr kumimoji="1" lang="ja-JP" altLang="en-US" dirty="0" smtClean="0"/>
              <a:t>回</a:t>
            </a:r>
            <a:r>
              <a:rPr kumimoji="1" lang="ja-JP" altLang="en-US" dirty="0" smtClean="0"/>
              <a:t>防災訓練（図上訓練　</a:t>
            </a:r>
            <a:r>
              <a:rPr kumimoji="1" lang="en-US" altLang="ja-JP" dirty="0" smtClean="0"/>
              <a:t>in</a:t>
            </a:r>
            <a:r>
              <a:rPr kumimoji="1" lang="ja-JP" altLang="en-US" dirty="0" smtClean="0"/>
              <a:t>　</a:t>
            </a:r>
            <a:r>
              <a:rPr lang="ja-JP" altLang="en-US" dirty="0"/>
              <a:t>台</a:t>
            </a:r>
            <a:r>
              <a:rPr kumimoji="1" lang="ja-JP" altLang="en-US" dirty="0" smtClean="0"/>
              <a:t>組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平成</a:t>
            </a:r>
            <a:r>
              <a:rPr kumimoji="1" lang="ja-JP" altLang="en-US" dirty="0" smtClean="0"/>
              <a:t>２７年６月</a:t>
            </a:r>
            <a:r>
              <a:rPr lang="ja-JP" altLang="en-US" dirty="0" smtClean="0"/>
              <a:t>１</a:t>
            </a:r>
            <a:r>
              <a:rPr lang="ja-JP" altLang="en-US" dirty="0"/>
              <a:t>４</a:t>
            </a:r>
            <a:r>
              <a:rPr kumimoji="1" lang="ja-JP" altLang="en-US" dirty="0" smtClean="0"/>
              <a:t>日</a:t>
            </a:r>
            <a:r>
              <a:rPr kumimoji="1" lang="ja-JP" altLang="en-US" dirty="0" smtClean="0"/>
              <a:t>（日）午後７時～</a:t>
            </a:r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05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大地震発生から３０分まで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half" idx="1"/>
          </p:nvPr>
        </p:nvSpPr>
        <p:spPr>
          <a:xfrm>
            <a:off x="838200" y="1388897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１．揺れを感じたときの行動</a:t>
            </a:r>
            <a:endParaRPr kumimoji="1" lang="en-US" altLang="ja-JP" dirty="0" smtClean="0"/>
          </a:p>
          <a:p>
            <a:r>
              <a:rPr lang="ja-JP" altLang="en-US" dirty="0" smtClean="0"/>
              <a:t>机の下に入る。</a:t>
            </a:r>
            <a:endParaRPr lang="en-US" altLang="ja-JP" dirty="0" smtClean="0"/>
          </a:p>
          <a:p>
            <a:r>
              <a:rPr lang="ja-JP" altLang="en-US" dirty="0" smtClean="0"/>
              <a:t>外にでるか？でないか？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⇒</a:t>
            </a:r>
            <a:r>
              <a:rPr kumimoji="1" lang="ja-JP" altLang="en-US" dirty="0" smtClean="0"/>
              <a:t>瓦がある場合は落ちてくる。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すぐには出ないこと。</a:t>
            </a:r>
            <a:endParaRPr lang="en-US" altLang="ja-JP" dirty="0"/>
          </a:p>
          <a:p>
            <a:r>
              <a:rPr lang="ja-JP" altLang="en-US" dirty="0" smtClean="0"/>
              <a:t>火</a:t>
            </a:r>
            <a:r>
              <a:rPr lang="ja-JP" altLang="en-US" dirty="0" smtClean="0"/>
              <a:t>の元の</a:t>
            </a:r>
            <a:r>
              <a:rPr lang="ja-JP" altLang="en-US" dirty="0" smtClean="0"/>
              <a:t>確認（ブレーカーも）</a:t>
            </a:r>
            <a:endParaRPr lang="en-US" altLang="ja-JP" dirty="0" smtClean="0"/>
          </a:p>
          <a:p>
            <a:r>
              <a:rPr lang="ja-JP" altLang="en-US" dirty="0" smtClean="0"/>
              <a:t>防災</a:t>
            </a:r>
            <a:r>
              <a:rPr lang="ja-JP" altLang="en-US" dirty="0" err="1" smtClean="0"/>
              <a:t>ずきんを</a:t>
            </a:r>
            <a:r>
              <a:rPr lang="ja-JP" altLang="en-US" dirty="0" smtClean="0"/>
              <a:t>かぶる</a:t>
            </a:r>
            <a:endParaRPr lang="en-US" altLang="ja-JP" dirty="0" smtClean="0"/>
          </a:p>
          <a:p>
            <a:r>
              <a:rPr lang="ja-JP" altLang="en-US" dirty="0"/>
              <a:t>ドア</a:t>
            </a:r>
            <a:r>
              <a:rPr lang="ja-JP" altLang="en-US" dirty="0" smtClean="0"/>
              <a:t>を開けておく。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⇒身の安全の確保を第</a:t>
            </a:r>
            <a:r>
              <a:rPr lang="ja-JP" altLang="en-US" dirty="0"/>
              <a:t>一</a:t>
            </a:r>
            <a:r>
              <a:rPr lang="ja-JP" altLang="en-US" dirty="0" smtClean="0"/>
              <a:t>に❕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 安全な場所を確認しておく</a:t>
            </a:r>
            <a:endParaRPr lang="en-US" altLang="ja-JP" dirty="0" smtClean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half" idx="2"/>
          </p:nvPr>
        </p:nvSpPr>
        <p:spPr>
          <a:xfrm>
            <a:off x="6172200" y="1388897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/>
              <a:t>２．揺れがおさまったら</a:t>
            </a:r>
            <a:endParaRPr lang="en-US" altLang="ja-JP" dirty="0"/>
          </a:p>
          <a:p>
            <a:r>
              <a:rPr lang="ja-JP" altLang="en-US" dirty="0"/>
              <a:t>出入口、火の元の確認</a:t>
            </a:r>
            <a:endParaRPr lang="en-US" altLang="ja-JP" dirty="0"/>
          </a:p>
          <a:p>
            <a:r>
              <a:rPr lang="ja-JP" altLang="en-US" dirty="0"/>
              <a:t>情報</a:t>
            </a:r>
            <a:r>
              <a:rPr lang="ja-JP" altLang="en-US" dirty="0" smtClean="0"/>
              <a:t>収集（</a:t>
            </a:r>
            <a:r>
              <a:rPr lang="en-US" altLang="ja-JP" dirty="0" smtClean="0"/>
              <a:t>NHK</a:t>
            </a:r>
            <a:r>
              <a:rPr lang="ja-JP" altLang="en-US" dirty="0" smtClean="0"/>
              <a:t>をつける）</a:t>
            </a:r>
            <a:endParaRPr lang="en-US" altLang="ja-JP" dirty="0" smtClean="0"/>
          </a:p>
          <a:p>
            <a:r>
              <a:rPr lang="ja-JP" altLang="en-US" dirty="0" smtClean="0"/>
              <a:t>ガラスで怪我⇒厚手の履物</a:t>
            </a:r>
            <a:endParaRPr lang="en-US" altLang="ja-JP" dirty="0"/>
          </a:p>
          <a:p>
            <a:r>
              <a:rPr lang="ja-JP" altLang="en-US" dirty="0"/>
              <a:t>家族の安否</a:t>
            </a:r>
            <a:r>
              <a:rPr lang="ja-JP" altLang="en-US" dirty="0" smtClean="0"/>
              <a:t>確認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家具の下敷きになっていないか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メール</a:t>
            </a:r>
            <a:r>
              <a:rPr lang="ja-JP" altLang="en-US" dirty="0"/>
              <a:t>、☎伝言ダイヤル</a:t>
            </a:r>
            <a:r>
              <a:rPr lang="ja-JP" altLang="en-US" dirty="0" smtClean="0"/>
              <a:t>１７１</a:t>
            </a:r>
            <a:endParaRPr lang="en-US" altLang="ja-JP" dirty="0" smtClean="0"/>
          </a:p>
          <a:p>
            <a:r>
              <a:rPr lang="ja-JP" altLang="en-US" dirty="0" smtClean="0"/>
              <a:t>外へ出て周囲の状況確認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⇒隣近所の安否確認</a:t>
            </a:r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1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大地震発生から３０分まで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half" idx="1"/>
          </p:nvPr>
        </p:nvSpPr>
        <p:spPr>
          <a:xfrm>
            <a:off x="838200" y="1388897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３．１０分経過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近隣の方の安否確認は？</a:t>
            </a:r>
            <a:endParaRPr lang="en-US" altLang="ja-JP" dirty="0"/>
          </a:p>
          <a:p>
            <a:r>
              <a:rPr lang="ja-JP" altLang="en-US" dirty="0" smtClean="0"/>
              <a:t>呼びかける</a:t>
            </a:r>
            <a:endParaRPr lang="en-US" altLang="ja-JP" dirty="0" smtClean="0"/>
          </a:p>
          <a:p>
            <a:r>
              <a:rPr lang="ja-JP" altLang="en-US" dirty="0" smtClean="0"/>
              <a:t>外</a:t>
            </a:r>
            <a:r>
              <a:rPr lang="ja-JP" altLang="en-US" dirty="0"/>
              <a:t>に出れば、近所の確認可能</a:t>
            </a:r>
            <a:endParaRPr lang="en-US" altLang="ja-JP" dirty="0"/>
          </a:p>
          <a:p>
            <a:r>
              <a:rPr lang="ja-JP" altLang="en-US" dirty="0"/>
              <a:t>出ていない方はどうする？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⇒目印（旗・タオルなど）を出す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half" idx="2"/>
          </p:nvPr>
        </p:nvSpPr>
        <p:spPr>
          <a:xfrm>
            <a:off x="6172200" y="1388897"/>
            <a:ext cx="5181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救済救助の方法は？</a:t>
            </a:r>
            <a:endParaRPr lang="en-US" altLang="ja-JP" dirty="0"/>
          </a:p>
          <a:p>
            <a:r>
              <a:rPr lang="ja-JP" altLang="en-US" dirty="0"/>
              <a:t>在宅かどうか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r>
              <a:rPr lang="ja-JP" altLang="en-US" dirty="0" smtClean="0"/>
              <a:t>大声</a:t>
            </a:r>
            <a:r>
              <a:rPr lang="ja-JP" altLang="en-US" dirty="0"/>
              <a:t>で呼びかける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⇒返事・ホイッスル・携帯は？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初期消火もできる範囲で。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9286163" y="1841246"/>
            <a:ext cx="2143837" cy="699008"/>
          </a:xfrm>
          <a:prstGeom prst="wedgeRoundRectCallout">
            <a:avLst>
              <a:gd name="adj1" fmla="val -38437"/>
              <a:gd name="adj2" fmla="val -66561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救助は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1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名で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いかない！！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5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避難開始から自主防災の立ち上げまで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40254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１．各段階の避難場所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一時避難</a:t>
            </a:r>
            <a:r>
              <a:rPr kumimoji="1" lang="ja-JP" altLang="en-US" dirty="0" smtClean="0"/>
              <a:t>場所（震度５強で避難）</a:t>
            </a:r>
            <a:endParaRPr kumimoji="1" lang="en-US" altLang="ja-JP" dirty="0" smtClean="0"/>
          </a:p>
          <a:p>
            <a:r>
              <a:rPr lang="ja-JP" altLang="en-US" dirty="0" smtClean="0"/>
              <a:t>舟地蔵公園、台谷公園</a:t>
            </a:r>
            <a:endParaRPr lang="en-US" altLang="ja-JP" dirty="0" smtClean="0"/>
          </a:p>
          <a:p>
            <a:r>
              <a:rPr kumimoji="1" lang="ja-JP" altLang="en-US" dirty="0"/>
              <a:t>稲荷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森（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近くの畑は？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広域避難（大規模火災発生時）</a:t>
            </a:r>
            <a:endParaRPr kumimoji="1" lang="en-US" altLang="ja-JP" dirty="0" smtClean="0"/>
          </a:p>
          <a:p>
            <a:r>
              <a:rPr lang="ja-JP" altLang="en-US" dirty="0"/>
              <a:t>芙蓉カントリー、城址</a:t>
            </a:r>
            <a:r>
              <a:rPr lang="ja-JP" altLang="en-US" dirty="0" smtClean="0"/>
              <a:t>公園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避難</a:t>
            </a:r>
            <a:r>
              <a:rPr lang="ja-JP" altLang="en-US" dirty="0"/>
              <a:t>施設</a:t>
            </a:r>
          </a:p>
          <a:p>
            <a:r>
              <a:rPr kumimoji="1" lang="ja-JP" altLang="en-US" dirty="0" smtClean="0"/>
              <a:t>小糸</a:t>
            </a:r>
            <a:r>
              <a:rPr kumimoji="1" lang="ja-JP" altLang="en-US" dirty="0" smtClean="0"/>
              <a:t>小学校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芙蓉カントリーのトンネル確認。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40254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２．自主防災の立ち上げ（選出）</a:t>
            </a:r>
            <a:endParaRPr kumimoji="1" lang="en-US" altLang="ja-JP" dirty="0" smtClean="0"/>
          </a:p>
          <a:p>
            <a:r>
              <a:rPr lang="ja-JP" altLang="en-US" dirty="0" smtClean="0"/>
              <a:t>平常</a:t>
            </a:r>
            <a:r>
              <a:rPr lang="ja-JP" altLang="en-US" dirty="0"/>
              <a:t>時</a:t>
            </a:r>
            <a:r>
              <a:rPr lang="ja-JP" altLang="en-US" dirty="0" smtClean="0"/>
              <a:t>の役員がいるとは限らない</a:t>
            </a:r>
            <a:endParaRPr lang="en-US" altLang="ja-JP" dirty="0" smtClean="0"/>
          </a:p>
          <a:p>
            <a:r>
              <a:rPr kumimoji="1" lang="ja-JP" altLang="en-US" dirty="0"/>
              <a:t>組</a:t>
            </a:r>
            <a:r>
              <a:rPr kumimoji="1" lang="ja-JP" altLang="en-US" dirty="0" smtClean="0"/>
              <a:t>ごとに協力可能な方を出してほしい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⇒いないときはどう決める？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en-US" altLang="ja-JP" dirty="0" smtClean="0"/>
              <a:t>1</a:t>
            </a:r>
            <a:r>
              <a:rPr lang="ja-JP" altLang="en-US" dirty="0" smtClean="0"/>
              <a:t>）役員がいるか確認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）避難場所で出せる人数を議論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役員経験者が良い？</a:t>
            </a:r>
            <a:endParaRPr lang="en-US" altLang="ja-JP" dirty="0" smtClean="0"/>
          </a:p>
          <a:p>
            <a:r>
              <a:rPr kumimoji="1" lang="ja-JP" altLang="en-US" dirty="0" smtClean="0"/>
              <a:t>役員はベストをつけて避難場所へ。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役員は自宅にベストを持ち帰る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 smtClean="0"/>
              <a:t>平成２７年度自主防災訓練</a:t>
            </a:r>
            <a:r>
              <a:rPr kumimoji="1" lang="en-US" altLang="zh-TW" dirty="0" smtClean="0"/>
              <a:t>【</a:t>
            </a:r>
            <a:r>
              <a:rPr kumimoji="1" lang="zh-TW" altLang="en-US" dirty="0" smtClean="0"/>
              <a:t>図上訓練</a:t>
            </a:r>
            <a:r>
              <a:rPr kumimoji="1" lang="en-US" altLang="zh-TW" dirty="0" smtClean="0"/>
              <a:t>】</a:t>
            </a:r>
            <a:r>
              <a:rPr kumimoji="1" lang="zh-TW" altLang="en-US" dirty="0" smtClean="0"/>
              <a:t>（台組）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1950720" y="5442469"/>
            <a:ext cx="1889760" cy="612648"/>
          </a:xfrm>
          <a:prstGeom prst="wedgeRoundRectCallout">
            <a:avLst>
              <a:gd name="adj1" fmla="val -38844"/>
              <a:gd name="adj2" fmla="val 77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お薬手帳を持参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4465320" y="2293155"/>
            <a:ext cx="1889760" cy="612648"/>
          </a:xfrm>
          <a:prstGeom prst="wedgeRoundRectCallout">
            <a:avLst>
              <a:gd name="adj1" fmla="val -37231"/>
              <a:gd name="adj2" fmla="val 376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木の枝、電柱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【</a:t>
            </a:r>
            <a:r>
              <a:rPr lang="ja-JP" altLang="en-US" dirty="0" smtClean="0"/>
              <a:t>危険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572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自主防災組織の初期行動（その１）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366939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１．情報収集班による被害把握</a:t>
            </a:r>
            <a:endParaRPr kumimoji="1" lang="en-US" altLang="ja-JP" dirty="0" smtClean="0"/>
          </a:p>
          <a:p>
            <a:r>
              <a:rPr lang="ja-JP" altLang="en-US" dirty="0" smtClean="0"/>
              <a:t>組ごとに被害状況・安否を連絡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⇒地図、名簿づくりが必要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タオルのある家は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ない家は留守？閉じ込め？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2</a:t>
            </a:r>
            <a:r>
              <a:rPr lang="ja-JP" altLang="en-US" dirty="0" smtClean="0"/>
              <a:t>名以上で救助を行う。</a:t>
            </a:r>
            <a:endParaRPr lang="en-US" altLang="ja-JP" dirty="0" smtClean="0"/>
          </a:p>
          <a:p>
            <a:r>
              <a:rPr kumimoji="1" lang="ja-JP" altLang="en-US" dirty="0" smtClean="0"/>
              <a:t>ライフラインの確認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</a:t>
            </a:r>
            <a:r>
              <a:rPr kumimoji="1" lang="ja-JP" altLang="en-US" dirty="0" smtClean="0"/>
              <a:t>道路、ガス、電気、水道</a:t>
            </a:r>
            <a:endParaRPr kumimoji="1"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366939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２．救出救護班による共助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平常</a:t>
            </a:r>
            <a:r>
              <a:rPr lang="ja-JP" altLang="en-US" dirty="0"/>
              <a:t>時</a:t>
            </a:r>
            <a:r>
              <a:rPr lang="ja-JP" altLang="en-US" dirty="0" smtClean="0"/>
              <a:t>の準備</a:t>
            </a:r>
            <a:endParaRPr kumimoji="1" lang="en-US" altLang="ja-JP" dirty="0" smtClean="0"/>
          </a:p>
          <a:p>
            <a:r>
              <a:rPr lang="ja-JP" altLang="en-US" dirty="0"/>
              <a:t>機材</a:t>
            </a:r>
            <a:r>
              <a:rPr lang="ja-JP" altLang="en-US" dirty="0" smtClean="0"/>
              <a:t>のあるお宅に事前依頼</a:t>
            </a:r>
            <a:endParaRPr lang="en-US" altLang="ja-JP" dirty="0" smtClean="0"/>
          </a:p>
          <a:p>
            <a:r>
              <a:rPr lang="ja-JP" altLang="en-US" dirty="0" smtClean="0"/>
              <a:t>町内の医療関係者を確認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負傷者に</a:t>
            </a:r>
            <a:r>
              <a:rPr lang="ja-JP" altLang="en-US" dirty="0" smtClean="0"/>
              <a:t>対する</a:t>
            </a:r>
            <a:r>
              <a:rPr lang="ja-JP" altLang="en-US" dirty="0"/>
              <a:t>対応</a:t>
            </a:r>
            <a:endParaRPr lang="en-US" altLang="ja-JP" dirty="0"/>
          </a:p>
          <a:p>
            <a:r>
              <a:rPr kumimoji="1" lang="ja-JP" altLang="en-US" dirty="0" smtClean="0"/>
              <a:t>発生から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時間は各医院へ。</a:t>
            </a:r>
            <a:endParaRPr lang="en-US" altLang="ja-JP" dirty="0"/>
          </a:p>
          <a:p>
            <a:r>
              <a:rPr lang="en-US" altLang="ja-JP" dirty="0" smtClean="0"/>
              <a:t>4</a:t>
            </a:r>
            <a:r>
              <a:rPr lang="ja-JP" altLang="en-US" dirty="0" smtClean="0"/>
              <a:t>時間以降は北医療センターへ。</a:t>
            </a:r>
            <a:endParaRPr lang="en-US" altLang="ja-JP" dirty="0" smtClean="0"/>
          </a:p>
          <a:p>
            <a:r>
              <a:rPr lang="ja-JP" altLang="en-US" dirty="0" smtClean="0"/>
              <a:t>軽症者は台谷公民館で</a:t>
            </a:r>
            <a:r>
              <a:rPr lang="ja-JP" altLang="en-US" dirty="0" smtClean="0"/>
              <a:t>対処</a:t>
            </a:r>
            <a:endParaRPr lang="en-US" altLang="ja-JP" dirty="0" smtClean="0"/>
          </a:p>
        </p:txBody>
      </p:sp>
      <p:sp>
        <p:nvSpPr>
          <p:cNvPr id="5" name="角丸四角形吹き出し 4"/>
          <p:cNvSpPr/>
          <p:nvPr/>
        </p:nvSpPr>
        <p:spPr>
          <a:xfrm>
            <a:off x="4540381" y="3193104"/>
            <a:ext cx="1296539" cy="699008"/>
          </a:xfrm>
          <a:prstGeom prst="wedgeRoundRectCallout">
            <a:avLst>
              <a:gd name="adj1" fmla="val -54787"/>
              <a:gd name="adj2" fmla="val 42451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断水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9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自主防災組織の初期行動（その２）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429839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３</a:t>
            </a:r>
            <a:r>
              <a:rPr kumimoji="1" lang="ja-JP" altLang="en-US" dirty="0" smtClean="0"/>
              <a:t>．</a:t>
            </a:r>
            <a:r>
              <a:rPr kumimoji="1" lang="ja-JP" altLang="en-US" dirty="0" smtClean="0"/>
              <a:t>避難施設について</a:t>
            </a:r>
            <a:endParaRPr kumimoji="1" lang="en-US" altLang="ja-JP" dirty="0" smtClean="0"/>
          </a:p>
          <a:p>
            <a:r>
              <a:rPr lang="ja-JP" altLang="en-US" dirty="0" smtClean="0"/>
              <a:t>小糸小学校（避難施設）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８００人程度、スペース</a:t>
            </a:r>
            <a:r>
              <a:rPr lang="en-US" altLang="ja-JP" dirty="0" smtClean="0"/>
              <a:t>1</a:t>
            </a:r>
            <a:r>
              <a:rPr lang="ja-JP" altLang="en-US" dirty="0" smtClean="0"/>
              <a:t>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備蓄食料も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日分あるかどうか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ペットは別に隔離される。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⇒できるだけ、在宅被災者に！！</a:t>
            </a:r>
            <a:endParaRPr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429839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４．食糧の備蓄</a:t>
            </a:r>
            <a:endParaRPr lang="en-US" altLang="ja-JP" dirty="0"/>
          </a:p>
          <a:p>
            <a:r>
              <a:rPr lang="ja-JP" altLang="en-US" dirty="0"/>
              <a:t>３</a:t>
            </a:r>
            <a:r>
              <a:rPr lang="en-US" altLang="ja-JP" dirty="0"/>
              <a:t>,</a:t>
            </a:r>
            <a:r>
              <a:rPr lang="ja-JP" altLang="en-US" dirty="0"/>
              <a:t>４日分（ローリングストック法）</a:t>
            </a:r>
            <a:endParaRPr lang="en-US" altLang="ja-JP" dirty="0"/>
          </a:p>
          <a:p>
            <a:r>
              <a:rPr lang="ja-JP" altLang="en-US" dirty="0"/>
              <a:t>それ以降の</a:t>
            </a:r>
            <a:r>
              <a:rPr lang="ja-JP" altLang="en-US" dirty="0" smtClean="0"/>
              <a:t>食糧などは？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⇒自主防災経由で物資依頼。</a:t>
            </a:r>
            <a:endParaRPr lang="en-US" altLang="ja-JP" dirty="0"/>
          </a:p>
          <a:p>
            <a:r>
              <a:rPr lang="ja-JP" altLang="en-US" dirty="0" smtClean="0"/>
              <a:t>防火水槽を自分たちで使える？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飲める？消防署でないと無理？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５．防災パトロール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⇒治安悪化。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en-US" dirty="0" smtClean="0"/>
              <a:t>パトロールの強化要</a:t>
            </a:r>
            <a:endParaRPr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（台組）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7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439</Words>
  <Application>Microsoft Office PowerPoint</Application>
  <PresentationFormat>ワイド画面</PresentationFormat>
  <Paragraphs>108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平成２７年度 自主防災訓練</vt:lpstr>
      <vt:lpstr>大地震発生から３０分まで</vt:lpstr>
      <vt:lpstr>大地震発生から３０分まで</vt:lpstr>
      <vt:lpstr>避難開始から自主防災の立ち上げまで</vt:lpstr>
      <vt:lpstr>自主防災組織の初期行動（その１）</vt:lpstr>
      <vt:lpstr>自主防災組織の初期行動（その２）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藤本一矢</dc:creator>
  <cp:lastModifiedBy>藤本一矢</cp:lastModifiedBy>
  <cp:revision>17</cp:revision>
  <dcterms:created xsi:type="dcterms:W3CDTF">2015-05-24T08:05:50Z</dcterms:created>
  <dcterms:modified xsi:type="dcterms:W3CDTF">2015-06-14T13:52:02Z</dcterms:modified>
</cp:coreProperties>
</file>