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C1261-1615-45FA-9AEF-327709C500A7}" type="datetimeFigureOut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CF92B-804E-4255-81D1-CB9104DED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1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CF92B-804E-4255-81D1-CB9104DED20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038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CF92B-804E-4255-81D1-CB9104DED20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74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225D-EDDD-4FBF-9662-4466E93B95F9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（谷２組）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281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E273-2267-4499-BC9D-F5D725A758A8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（谷２組）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099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C223-E237-470D-B686-53E4DD243254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（谷２組）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130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AA2-4117-4A5F-B667-EDF1DF1077DF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（谷２組）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55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0D33-516A-4E30-9A2A-E2D67C029F24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（谷２組）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21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FB0E-E034-4D64-AACA-10C7050B81DE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（谷２組）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149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1B3E-E2EC-499B-831B-1C67BD55CCC7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（谷２組）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63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7F5B-2D33-4B90-948B-09E410631972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（谷２組）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500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BF74-7664-4D76-B9BD-E3900583598F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（谷２組）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13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3837-D112-4E68-ACE2-D9154CBC3238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（谷２組）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91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CF8-9F90-48CC-9F90-7C86F55141AC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（谷２組）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452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3E2DD-D739-4584-A73A-B409391F20E6}" type="datetime1">
              <a:rPr kumimoji="1" lang="ja-JP" altLang="en-US" smtClean="0"/>
              <a:t>2015/6/14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（谷２組）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7CE7C-A2A9-4B19-968D-FEE84A55D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69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平成２７年度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自主防災</a:t>
            </a:r>
            <a:r>
              <a:rPr lang="ja-JP" altLang="en-US" dirty="0"/>
              <a:t>訓練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lang="en-US" altLang="ja-JP" dirty="0"/>
              <a:t>2</a:t>
            </a:r>
            <a:r>
              <a:rPr kumimoji="1" lang="ja-JP" altLang="en-US" dirty="0" smtClean="0"/>
              <a:t>回</a:t>
            </a:r>
            <a:r>
              <a:rPr kumimoji="1" lang="ja-JP" altLang="en-US" dirty="0" smtClean="0"/>
              <a:t>防災訓練（図上訓練　</a:t>
            </a:r>
            <a:r>
              <a:rPr kumimoji="1" lang="en-US" altLang="ja-JP" dirty="0" smtClean="0"/>
              <a:t>in</a:t>
            </a:r>
            <a:r>
              <a:rPr kumimoji="1" lang="ja-JP" altLang="en-US" dirty="0" smtClean="0"/>
              <a:t>　</a:t>
            </a:r>
            <a:r>
              <a:rPr kumimoji="1" lang="ja-JP" altLang="en-US" dirty="0" smtClean="0"/>
              <a:t>谷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組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平成２７年</a:t>
            </a:r>
            <a:r>
              <a:rPr kumimoji="1" lang="ja-JP" altLang="en-US" dirty="0" smtClean="0"/>
              <a:t>５月</a:t>
            </a:r>
            <a:r>
              <a:rPr lang="ja-JP" altLang="en-US" dirty="0" smtClean="0"/>
              <a:t>３</a:t>
            </a:r>
            <a:r>
              <a:rPr lang="ja-JP" altLang="en-US" dirty="0"/>
              <a:t>１</a:t>
            </a:r>
            <a:r>
              <a:rPr kumimoji="1" lang="ja-JP" altLang="en-US" dirty="0" smtClean="0"/>
              <a:t>日</a:t>
            </a:r>
            <a:r>
              <a:rPr kumimoji="1" lang="ja-JP" altLang="en-US" dirty="0" smtClean="0"/>
              <a:t>（日）午後７時～</a:t>
            </a:r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 smtClean="0"/>
              <a:t>平成２７年度自主防災訓練</a:t>
            </a:r>
            <a:r>
              <a:rPr kumimoji="1" lang="en-US" altLang="zh-TW" dirty="0" smtClean="0"/>
              <a:t>【</a:t>
            </a:r>
            <a:r>
              <a:rPr kumimoji="1" lang="zh-TW" altLang="en-US" dirty="0" smtClean="0"/>
              <a:t>図上訓練</a:t>
            </a:r>
            <a:r>
              <a:rPr kumimoji="1" lang="en-US" altLang="zh-TW" dirty="0" smtClean="0"/>
              <a:t>】</a:t>
            </a:r>
            <a:r>
              <a:rPr kumimoji="1" lang="zh-TW" altLang="en-US" dirty="0" smtClean="0"/>
              <a:t>（</a:t>
            </a:r>
            <a:r>
              <a:rPr kumimoji="1" lang="zh-TW" altLang="en-US" dirty="0" smtClean="0"/>
              <a:t>谷</a:t>
            </a:r>
            <a:r>
              <a:rPr kumimoji="1" lang="ja-JP" altLang="en-US" dirty="0" smtClean="0"/>
              <a:t>２</a:t>
            </a:r>
            <a:r>
              <a:rPr kumimoji="1" lang="zh-TW" altLang="en-US" dirty="0" smtClean="0"/>
              <a:t>組</a:t>
            </a:r>
            <a:r>
              <a:rPr kumimoji="1" lang="zh-TW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055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大地震発生から３０分まで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half" idx="1"/>
          </p:nvPr>
        </p:nvSpPr>
        <p:spPr>
          <a:xfrm>
            <a:off x="838200" y="1388897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１．揺れを感じたときの行動</a:t>
            </a:r>
            <a:endParaRPr kumimoji="1" lang="en-US" altLang="ja-JP" dirty="0" smtClean="0"/>
          </a:p>
          <a:p>
            <a:r>
              <a:rPr lang="ja-JP" altLang="en-US" dirty="0" smtClean="0"/>
              <a:t>外では高い建物から離れる</a:t>
            </a:r>
            <a:endParaRPr lang="en-US" altLang="ja-JP" dirty="0" smtClean="0"/>
          </a:p>
          <a:p>
            <a:r>
              <a:rPr kumimoji="1" lang="ja-JP" altLang="en-US" dirty="0" smtClean="0"/>
              <a:t>ドアを開けて避難経路を確保</a:t>
            </a:r>
            <a:endParaRPr lang="en-US" altLang="ja-JP" dirty="0"/>
          </a:p>
          <a:p>
            <a:r>
              <a:rPr lang="ja-JP" altLang="en-US" dirty="0" smtClean="0"/>
              <a:t>テーブル</a:t>
            </a:r>
            <a:r>
              <a:rPr lang="ja-JP" altLang="en-US" dirty="0" smtClean="0"/>
              <a:t>の</a:t>
            </a:r>
            <a:r>
              <a:rPr lang="ja-JP" altLang="en-US" dirty="0" smtClean="0"/>
              <a:t>下</a:t>
            </a:r>
            <a:r>
              <a:rPr lang="ja-JP" altLang="en-US" dirty="0" smtClean="0"/>
              <a:t>に</a:t>
            </a:r>
            <a:endParaRPr lang="en-US" altLang="ja-JP" dirty="0" smtClean="0"/>
          </a:p>
          <a:p>
            <a:r>
              <a:rPr lang="ja-JP" altLang="en-US" dirty="0" smtClean="0"/>
              <a:t>火の元の確認</a:t>
            </a:r>
            <a:endParaRPr lang="en-US" altLang="ja-JP" dirty="0" smtClean="0"/>
          </a:p>
          <a:p>
            <a:r>
              <a:rPr lang="ja-JP" altLang="en-US" dirty="0" smtClean="0"/>
              <a:t>お</a:t>
            </a:r>
            <a:r>
              <a:rPr lang="ja-JP" altLang="en-US" dirty="0"/>
              <a:t>風呂</a:t>
            </a:r>
            <a:r>
              <a:rPr lang="ja-JP" altLang="en-US" dirty="0" smtClean="0"/>
              <a:t>に</a:t>
            </a:r>
            <a:r>
              <a:rPr lang="ja-JP" altLang="en-US" dirty="0"/>
              <a:t>水</a:t>
            </a:r>
            <a:r>
              <a:rPr lang="ja-JP" altLang="en-US" dirty="0" smtClean="0"/>
              <a:t>を張る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⇒身の安全の確保を第</a:t>
            </a:r>
            <a:r>
              <a:rPr lang="ja-JP" altLang="en-US" dirty="0"/>
              <a:t>一</a:t>
            </a:r>
            <a:r>
              <a:rPr lang="ja-JP" altLang="en-US" dirty="0" smtClean="0"/>
              <a:t>に❕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  安全な場所を確認しておく</a:t>
            </a:r>
            <a:endParaRPr lang="en-US" altLang="ja-JP" dirty="0" smtClean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half" idx="2"/>
          </p:nvPr>
        </p:nvSpPr>
        <p:spPr>
          <a:xfrm>
            <a:off x="6172200" y="1388897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２．揺れがおさまったら</a:t>
            </a:r>
            <a:endParaRPr lang="en-US" altLang="ja-JP" dirty="0"/>
          </a:p>
          <a:p>
            <a:r>
              <a:rPr lang="ja-JP" altLang="en-US" dirty="0"/>
              <a:t>出入口、火の元の確認</a:t>
            </a:r>
            <a:endParaRPr lang="en-US" altLang="ja-JP" dirty="0"/>
          </a:p>
          <a:p>
            <a:r>
              <a:rPr lang="ja-JP" altLang="en-US" dirty="0"/>
              <a:t>情報</a:t>
            </a:r>
            <a:r>
              <a:rPr lang="ja-JP" altLang="en-US" dirty="0" smtClean="0"/>
              <a:t>収集（</a:t>
            </a:r>
            <a:r>
              <a:rPr lang="en-US" altLang="ja-JP" dirty="0" smtClean="0"/>
              <a:t>NHK</a:t>
            </a:r>
            <a:r>
              <a:rPr lang="ja-JP" altLang="en-US" dirty="0" smtClean="0"/>
              <a:t>をつける）</a:t>
            </a:r>
            <a:endParaRPr lang="en-US" altLang="ja-JP" dirty="0" smtClean="0"/>
          </a:p>
          <a:p>
            <a:r>
              <a:rPr lang="ja-JP" altLang="en-US" dirty="0" smtClean="0"/>
              <a:t>ガラスで怪我⇒厚手の履物</a:t>
            </a:r>
            <a:endParaRPr lang="en-US" altLang="ja-JP" dirty="0"/>
          </a:p>
          <a:p>
            <a:r>
              <a:rPr lang="ja-JP" altLang="en-US" dirty="0"/>
              <a:t>家族の安否</a:t>
            </a:r>
            <a:r>
              <a:rPr lang="ja-JP" altLang="en-US" dirty="0" smtClean="0"/>
              <a:t>確認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（</a:t>
            </a:r>
            <a:r>
              <a:rPr lang="ja-JP" altLang="en-US" dirty="0"/>
              <a:t>メール、☎伝言ダイヤル１７１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外へ出て周囲の状況確認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⇒隣近所の安否確認</a:t>
            </a:r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 smtClean="0"/>
              <a:t>平成２７年度自主防災訓練</a:t>
            </a:r>
            <a:r>
              <a:rPr kumimoji="1" lang="en-US" altLang="zh-TW" dirty="0" smtClean="0"/>
              <a:t>【</a:t>
            </a:r>
            <a:r>
              <a:rPr kumimoji="1" lang="zh-TW" altLang="en-US" dirty="0" smtClean="0"/>
              <a:t>図上訓練</a:t>
            </a:r>
            <a:r>
              <a:rPr kumimoji="1" lang="en-US" altLang="zh-TW" dirty="0" smtClean="0"/>
              <a:t>】</a:t>
            </a:r>
            <a:r>
              <a:rPr kumimoji="1" lang="zh-TW" altLang="en-US" dirty="0" smtClean="0"/>
              <a:t>（谷２組）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16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大地震発生から３０分まで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half" idx="1"/>
          </p:nvPr>
        </p:nvSpPr>
        <p:spPr>
          <a:xfrm>
            <a:off x="838200" y="1388897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３．１０分経過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/>
              <a:t>近隣の方の安否確認は？</a:t>
            </a:r>
            <a:endParaRPr lang="en-US" altLang="ja-JP" dirty="0"/>
          </a:p>
          <a:p>
            <a:r>
              <a:rPr lang="ja-JP" altLang="en-US" dirty="0" smtClean="0"/>
              <a:t>呼びかける</a:t>
            </a:r>
            <a:endParaRPr lang="en-US" altLang="ja-JP" dirty="0" smtClean="0"/>
          </a:p>
          <a:p>
            <a:r>
              <a:rPr lang="ja-JP" altLang="en-US" dirty="0" smtClean="0"/>
              <a:t>外</a:t>
            </a:r>
            <a:r>
              <a:rPr lang="ja-JP" altLang="en-US" dirty="0"/>
              <a:t>に出れば、近所の確認可能</a:t>
            </a:r>
            <a:endParaRPr lang="en-US" altLang="ja-JP" dirty="0"/>
          </a:p>
          <a:p>
            <a:r>
              <a:rPr lang="ja-JP" altLang="en-US" dirty="0"/>
              <a:t>出ていない方はどうする？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⇒目印（旗・タオルなど）を出す</a:t>
            </a:r>
            <a:r>
              <a:rPr lang="ja-JP" altLang="en-US" dirty="0" smtClean="0"/>
              <a:t>。</a:t>
            </a:r>
            <a:endParaRPr lang="en-US" altLang="ja-JP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half" idx="2"/>
          </p:nvPr>
        </p:nvSpPr>
        <p:spPr>
          <a:xfrm>
            <a:off x="6172200" y="1388897"/>
            <a:ext cx="5181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ja-JP" altLang="en-US" dirty="0"/>
              <a:t>救済救助の方法は？</a:t>
            </a:r>
            <a:endParaRPr lang="en-US" altLang="ja-JP" dirty="0"/>
          </a:p>
          <a:p>
            <a:r>
              <a:rPr lang="ja-JP" altLang="en-US" dirty="0"/>
              <a:t>在宅かどうか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r>
              <a:rPr lang="ja-JP" altLang="en-US" dirty="0" smtClean="0"/>
              <a:t>大声</a:t>
            </a:r>
            <a:r>
              <a:rPr lang="ja-JP" altLang="en-US" dirty="0"/>
              <a:t>で呼びかける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⇒返事・ホイッスル・携帯は？</a:t>
            </a:r>
            <a:endParaRPr lang="en-US" altLang="ja-JP" dirty="0"/>
          </a:p>
          <a:p>
            <a:r>
              <a:rPr lang="ja-JP" altLang="en-US" dirty="0" smtClean="0"/>
              <a:t>近所</a:t>
            </a:r>
            <a:r>
              <a:rPr lang="ja-JP" altLang="en-US" dirty="0"/>
              <a:t>とはどのくらいの範囲？</a:t>
            </a:r>
            <a:endParaRPr lang="en-US" altLang="ja-JP" dirty="0"/>
          </a:p>
          <a:p>
            <a:r>
              <a:rPr lang="ja-JP" altLang="en-US" dirty="0"/>
              <a:t>町内の重機を活用できないか。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9286163" y="1841246"/>
            <a:ext cx="2143837" cy="699008"/>
          </a:xfrm>
          <a:prstGeom prst="wedgeRoundRectCallout">
            <a:avLst>
              <a:gd name="adj1" fmla="val -38437"/>
              <a:gd name="adj2" fmla="val -66561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救助は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1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名で</a:t>
            </a:r>
            <a:endParaRPr kumimoji="1" lang="en-US" altLang="ja-JP" sz="2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いかない！！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（谷２組）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52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避難開始から自主防災の立ち上げまで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402545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１．各段階の避難場所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一時避難場所</a:t>
            </a:r>
            <a:endParaRPr kumimoji="1" lang="en-US" altLang="ja-JP" dirty="0" smtClean="0"/>
          </a:p>
          <a:p>
            <a:r>
              <a:rPr lang="ja-JP" altLang="en-US" dirty="0" smtClean="0"/>
              <a:t>舟地蔵公園、台谷公園</a:t>
            </a:r>
            <a:endParaRPr lang="en-US" altLang="ja-JP" dirty="0" smtClean="0"/>
          </a:p>
          <a:p>
            <a:r>
              <a:rPr kumimoji="1" lang="ja-JP" altLang="en-US" dirty="0"/>
              <a:t>稲荷</a:t>
            </a:r>
            <a:r>
              <a:rPr kumimoji="1" lang="ja-JP" altLang="en-US" dirty="0" smtClean="0"/>
              <a:t>の森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広域避難（大規模火災発生時）</a:t>
            </a:r>
            <a:endParaRPr kumimoji="1" lang="en-US" altLang="ja-JP" dirty="0" smtClean="0"/>
          </a:p>
          <a:p>
            <a:r>
              <a:rPr lang="ja-JP" altLang="en-US" dirty="0"/>
              <a:t>芙蓉カントリー、城址</a:t>
            </a:r>
            <a:r>
              <a:rPr lang="ja-JP" altLang="en-US" dirty="0" smtClean="0"/>
              <a:t>公園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避難</a:t>
            </a:r>
            <a:r>
              <a:rPr lang="ja-JP" altLang="en-US" dirty="0"/>
              <a:t>施設</a:t>
            </a:r>
          </a:p>
          <a:p>
            <a:r>
              <a:rPr kumimoji="1" lang="ja-JP" altLang="en-US" dirty="0" smtClean="0"/>
              <a:t>小糸小学校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※</a:t>
            </a:r>
            <a:r>
              <a:rPr lang="ja-JP" altLang="en-US" dirty="0" smtClean="0"/>
              <a:t>隧道・引地川は？</a:t>
            </a:r>
            <a:r>
              <a:rPr lang="en-US" altLang="ja-JP" dirty="0" smtClean="0"/>
              <a:t>AEON</a:t>
            </a:r>
            <a:r>
              <a:rPr lang="ja-JP" altLang="en-US" dirty="0" smtClean="0"/>
              <a:t>・ファミマ</a:t>
            </a:r>
            <a:endParaRPr lang="en-US" altLang="ja-JP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402545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２．自主防災の立ち上げ（選出）</a:t>
            </a:r>
            <a:endParaRPr kumimoji="1" lang="en-US" altLang="ja-JP" dirty="0" smtClean="0"/>
          </a:p>
          <a:p>
            <a:r>
              <a:rPr lang="ja-JP" altLang="en-US" dirty="0" smtClean="0"/>
              <a:t>平常</a:t>
            </a:r>
            <a:r>
              <a:rPr lang="ja-JP" altLang="en-US" dirty="0"/>
              <a:t>時</a:t>
            </a:r>
            <a:r>
              <a:rPr lang="ja-JP" altLang="en-US" dirty="0" smtClean="0"/>
              <a:t>の役員がいるとは限らない</a:t>
            </a:r>
            <a:endParaRPr lang="en-US" altLang="ja-JP" dirty="0" smtClean="0"/>
          </a:p>
          <a:p>
            <a:r>
              <a:rPr kumimoji="1" lang="ja-JP" altLang="en-US" dirty="0"/>
              <a:t>組</a:t>
            </a:r>
            <a:r>
              <a:rPr kumimoji="1" lang="ja-JP" altLang="en-US" dirty="0" smtClean="0"/>
              <a:t>ごとに協力可能な方を出してほしい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⇒いないときはどう決める？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</a:t>
            </a:r>
            <a:r>
              <a:rPr lang="en-US" altLang="ja-JP" dirty="0" smtClean="0"/>
              <a:t>1</a:t>
            </a:r>
            <a:r>
              <a:rPr lang="ja-JP" altLang="en-US" dirty="0" smtClean="0"/>
              <a:t>）役員がいるか確認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（</a:t>
            </a:r>
            <a:r>
              <a:rPr lang="en-US" altLang="ja-JP" dirty="0" smtClean="0"/>
              <a:t>2</a:t>
            </a:r>
            <a:r>
              <a:rPr lang="ja-JP" altLang="en-US" dirty="0" smtClean="0"/>
              <a:t>）避難場所で出せる人数を議論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役員経験者が良い？</a:t>
            </a:r>
            <a:endParaRPr lang="en-US" altLang="ja-JP" dirty="0" smtClean="0"/>
          </a:p>
          <a:p>
            <a:r>
              <a:rPr kumimoji="1" lang="ja-JP" altLang="en-US" dirty="0" smtClean="0"/>
              <a:t>役員はベストをつけて避難場所へ。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役員は自宅にベストを持ち帰る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（谷２組）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7" name="角丸四角形吹き出し 6"/>
          <p:cNvSpPr/>
          <p:nvPr/>
        </p:nvSpPr>
        <p:spPr>
          <a:xfrm>
            <a:off x="3429000" y="4038600"/>
            <a:ext cx="1889760" cy="612648"/>
          </a:xfrm>
          <a:prstGeom prst="wedgeRoundRectCallout">
            <a:avLst>
              <a:gd name="adj1" fmla="val -39650"/>
              <a:gd name="adj2" fmla="val -792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お薬手帳を持参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572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自主防災組織の初期行動（その１）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366939"/>
            <a:ext cx="5181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１．情報収集班による被害把握</a:t>
            </a:r>
            <a:endParaRPr kumimoji="1" lang="en-US" altLang="ja-JP" dirty="0" smtClean="0"/>
          </a:p>
          <a:p>
            <a:r>
              <a:rPr lang="ja-JP" altLang="en-US" dirty="0" smtClean="0"/>
              <a:t>組ごとに被害状況・安否を連絡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⇒地図、名簿づくりが</a:t>
            </a:r>
            <a:r>
              <a:rPr lang="ja-JP" altLang="en-US" dirty="0" smtClean="0"/>
              <a:t>必要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タオルのある家は</a:t>
            </a:r>
            <a:r>
              <a:rPr lang="en-US" altLang="ja-JP" dirty="0" smtClean="0"/>
              <a:t>OK</a:t>
            </a:r>
            <a:r>
              <a:rPr lang="ja-JP" altLang="en-US" dirty="0" smtClean="0"/>
              <a:t>とする。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ない家は留守？閉じ込め？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</a:t>
            </a:r>
            <a:r>
              <a:rPr lang="en-US" altLang="ja-JP" dirty="0" smtClean="0"/>
              <a:t>2</a:t>
            </a:r>
            <a:r>
              <a:rPr lang="ja-JP" altLang="en-US" dirty="0" smtClean="0"/>
              <a:t>名以上で救助を行う。</a:t>
            </a:r>
            <a:endParaRPr lang="en-US" altLang="ja-JP" dirty="0" smtClean="0"/>
          </a:p>
          <a:p>
            <a:r>
              <a:rPr kumimoji="1" lang="ja-JP" altLang="en-US" dirty="0" smtClean="0"/>
              <a:t>ライフラインの確認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</a:t>
            </a:r>
            <a:r>
              <a:rPr kumimoji="1" lang="ja-JP" altLang="en-US" dirty="0" smtClean="0"/>
              <a:t>道路、ガス、電気、</a:t>
            </a:r>
            <a:r>
              <a:rPr kumimoji="1" lang="ja-JP" altLang="en-US" dirty="0" smtClean="0"/>
              <a:t>水道</a:t>
            </a:r>
            <a:endParaRPr kumimoji="1" lang="en-US" altLang="ja-JP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366939"/>
            <a:ext cx="5181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２．救出救護班による共助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平常</a:t>
            </a:r>
            <a:r>
              <a:rPr lang="ja-JP" altLang="en-US" dirty="0"/>
              <a:t>時</a:t>
            </a:r>
            <a:r>
              <a:rPr lang="ja-JP" altLang="en-US" dirty="0" smtClean="0"/>
              <a:t>の準備</a:t>
            </a:r>
            <a:endParaRPr kumimoji="1" lang="en-US" altLang="ja-JP" dirty="0" smtClean="0"/>
          </a:p>
          <a:p>
            <a:r>
              <a:rPr lang="ja-JP" altLang="en-US" dirty="0"/>
              <a:t>機材</a:t>
            </a:r>
            <a:r>
              <a:rPr lang="ja-JP" altLang="en-US" dirty="0" smtClean="0"/>
              <a:t>のあるお宅に事前依頼</a:t>
            </a:r>
            <a:endParaRPr lang="en-US" altLang="ja-JP" dirty="0" smtClean="0"/>
          </a:p>
          <a:p>
            <a:r>
              <a:rPr lang="ja-JP" altLang="en-US" dirty="0" smtClean="0"/>
              <a:t>町内の医療関係者を確認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/>
              <a:t>負傷者に</a:t>
            </a:r>
            <a:r>
              <a:rPr lang="ja-JP" altLang="en-US" dirty="0" smtClean="0"/>
              <a:t>対する</a:t>
            </a:r>
            <a:r>
              <a:rPr lang="ja-JP" altLang="en-US" dirty="0"/>
              <a:t>対応</a:t>
            </a:r>
            <a:endParaRPr lang="en-US" altLang="ja-JP" dirty="0"/>
          </a:p>
          <a:p>
            <a:r>
              <a:rPr kumimoji="1" lang="ja-JP" altLang="en-US" dirty="0" smtClean="0"/>
              <a:t>発生から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時間は各医院へ。</a:t>
            </a:r>
            <a:endParaRPr lang="en-US" altLang="ja-JP" dirty="0"/>
          </a:p>
          <a:p>
            <a:r>
              <a:rPr lang="en-US" altLang="ja-JP" dirty="0" smtClean="0"/>
              <a:t>4</a:t>
            </a:r>
            <a:r>
              <a:rPr lang="ja-JP" altLang="en-US" dirty="0" smtClean="0"/>
              <a:t>時間以降は北医療センターへ。</a:t>
            </a:r>
            <a:endParaRPr lang="en-US" altLang="ja-JP" dirty="0" smtClean="0"/>
          </a:p>
          <a:p>
            <a:r>
              <a:rPr lang="ja-JP" altLang="en-US" dirty="0" smtClean="0"/>
              <a:t>軽症者は台谷公民館で対処</a:t>
            </a:r>
            <a:endParaRPr lang="en-US" altLang="ja-JP" dirty="0" smtClean="0"/>
          </a:p>
          <a:p>
            <a:r>
              <a:rPr lang="en-US" altLang="ja-JP" dirty="0" smtClean="0"/>
              <a:t>AED</a:t>
            </a:r>
            <a:r>
              <a:rPr lang="ja-JP" altLang="en-US" dirty="0" smtClean="0"/>
              <a:t>は町内会では保持していない。</a:t>
            </a:r>
            <a:endParaRPr kumimoji="1" lang="en-US" altLang="ja-JP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4540381" y="3193104"/>
            <a:ext cx="1296539" cy="699008"/>
          </a:xfrm>
          <a:prstGeom prst="wedgeRoundRectCallout">
            <a:avLst>
              <a:gd name="adj1" fmla="val -54787"/>
              <a:gd name="adj2" fmla="val 42451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断水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（谷２組）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96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自主防災組織の初期行動（その２）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429839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３</a:t>
            </a:r>
            <a:r>
              <a:rPr kumimoji="1" lang="ja-JP" altLang="en-US" dirty="0" smtClean="0"/>
              <a:t>．避難誘導班による誘導</a:t>
            </a:r>
            <a:endParaRPr kumimoji="1" lang="en-US" altLang="ja-JP" dirty="0" smtClean="0"/>
          </a:p>
          <a:p>
            <a:r>
              <a:rPr lang="ja-JP" altLang="en-US" dirty="0" smtClean="0"/>
              <a:t>組ごとに避難人数を確認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⇒避難誘導班が小糸小に誘導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４．情報収集班による確認</a:t>
            </a:r>
            <a:endParaRPr lang="en-US" altLang="ja-JP" dirty="0"/>
          </a:p>
          <a:p>
            <a:r>
              <a:rPr lang="ja-JP" altLang="en-US" dirty="0" smtClean="0"/>
              <a:t>在宅被災者の食糧リストアップ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⇒避難施設に連絡</a:t>
            </a:r>
            <a:endParaRPr lang="en-US" altLang="ja-JP" dirty="0" smtClean="0"/>
          </a:p>
          <a:p>
            <a:r>
              <a:rPr lang="ja-JP" altLang="en-US" dirty="0" smtClean="0"/>
              <a:t>やわらかいものなども確認する</a:t>
            </a:r>
            <a:endParaRPr lang="en-US" altLang="ja-JP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429839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５</a:t>
            </a:r>
            <a:r>
              <a:rPr lang="ja-JP" altLang="en-US" dirty="0" smtClean="0"/>
              <a:t>．食料物資受入班による配給</a:t>
            </a:r>
            <a:endParaRPr lang="en-US" altLang="ja-JP" dirty="0" smtClean="0"/>
          </a:p>
          <a:p>
            <a:r>
              <a:rPr lang="ja-JP" altLang="en-US" dirty="0"/>
              <a:t>物資の配給は公民館で実施</a:t>
            </a:r>
            <a:endParaRPr lang="en-US" altLang="ja-JP" dirty="0" smtClean="0"/>
          </a:p>
          <a:p>
            <a:r>
              <a:rPr lang="ja-JP" altLang="en-US" dirty="0" smtClean="0"/>
              <a:t>配給単位は回覧ルートでは？</a:t>
            </a:r>
            <a:endParaRPr kumimoji="1"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平成２７年度自主防災訓練</a:t>
            </a:r>
            <a:r>
              <a:rPr kumimoji="1" lang="en-US" altLang="zh-TW" smtClean="0"/>
              <a:t>【</a:t>
            </a:r>
            <a:r>
              <a:rPr kumimoji="1" lang="zh-TW" altLang="en-US" smtClean="0"/>
              <a:t>図上訓練</a:t>
            </a:r>
            <a:r>
              <a:rPr kumimoji="1" lang="en-US" altLang="zh-TW" smtClean="0"/>
              <a:t>】</a:t>
            </a:r>
            <a:r>
              <a:rPr kumimoji="1" lang="zh-TW" altLang="en-US" smtClean="0"/>
              <a:t>（谷２組）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CE7C-A2A9-4B19-968D-FEE84A55D77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75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452</Words>
  <Application>Microsoft Office PowerPoint</Application>
  <PresentationFormat>ワイド画面</PresentationFormat>
  <Paragraphs>100</Paragraphs>
  <Slides>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新細明體</vt:lpstr>
      <vt:lpstr>Arial</vt:lpstr>
      <vt:lpstr>Calibri</vt:lpstr>
      <vt:lpstr>Calibri Light</vt:lpstr>
      <vt:lpstr>Wingdings</vt:lpstr>
      <vt:lpstr>Office テーマ</vt:lpstr>
      <vt:lpstr>平成２７年度 自主防災訓練</vt:lpstr>
      <vt:lpstr>大地震発生から３０分まで</vt:lpstr>
      <vt:lpstr>大地震発生から３０分まで</vt:lpstr>
      <vt:lpstr>避難開始から自主防災の立ち上げまで</vt:lpstr>
      <vt:lpstr>自主防災組織の初期行動（その１）</vt:lpstr>
      <vt:lpstr>自主防災組織の初期行動（その２）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藤本一矢</dc:creator>
  <cp:lastModifiedBy>藤本一矢</cp:lastModifiedBy>
  <cp:revision>15</cp:revision>
  <dcterms:created xsi:type="dcterms:W3CDTF">2015-05-24T08:05:50Z</dcterms:created>
  <dcterms:modified xsi:type="dcterms:W3CDTF">2015-06-14T13:37:05Z</dcterms:modified>
</cp:coreProperties>
</file>