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C1261-1615-45FA-9AEF-327709C500A7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CF92B-804E-4255-81D1-CB9104DED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1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CF92B-804E-4255-81D1-CB9104DED2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74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A30-6222-448C-B5E1-7B58FA45F1B2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28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85F0-D391-4305-8050-8656A3864C63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9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A74-90FD-4E21-A2D2-3E4DFBDAC46D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130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8B86-1DE2-4D49-8439-C1BB9F025B20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95E-CF73-4F31-958A-C27230A36713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1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0F75-43BF-4165-960A-9B06E966796B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149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9761-11A7-4F99-BFFC-BBE163A32F3B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6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0439-57C9-47A5-9E3F-B77B1BBFFAE3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500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7C55-7AF5-488E-8C87-147321D61A8B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3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297-69BE-4929-915D-83A659035A95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1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E18A-E271-4845-8336-3EEEB551CE80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5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AAF4-70EC-4567-8884-989FA080C4C9}" type="datetime1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9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平成２７年度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自主防災</a:t>
            </a:r>
            <a:r>
              <a:rPr lang="ja-JP" altLang="en-US" dirty="0"/>
              <a:t>訓練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回防災訓練（図上訓練　</a:t>
            </a:r>
            <a:r>
              <a:rPr kumimoji="1" lang="en-US" altLang="ja-JP" dirty="0" smtClean="0"/>
              <a:t>in</a:t>
            </a:r>
            <a:r>
              <a:rPr kumimoji="1" lang="ja-JP" altLang="en-US" dirty="0" smtClean="0"/>
              <a:t>　谷１組）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平成２７年５月１７日（日）午後７時～</a:t>
            </a:r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5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大地震発生から３０分まで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1"/>
          </p:nvPr>
        </p:nvSpPr>
        <p:spPr>
          <a:xfrm>
            <a:off x="838200" y="1388897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１．揺れを感じたときの行動</a:t>
            </a:r>
            <a:endParaRPr kumimoji="1" lang="en-US" altLang="ja-JP" dirty="0" smtClean="0"/>
          </a:p>
          <a:p>
            <a:r>
              <a:rPr lang="ja-JP" altLang="en-US" dirty="0" smtClean="0"/>
              <a:t>竹やぶに逃げる</a:t>
            </a:r>
            <a:endParaRPr lang="en-US" altLang="ja-JP" dirty="0" smtClean="0"/>
          </a:p>
          <a:p>
            <a:r>
              <a:rPr kumimoji="1" lang="ja-JP" altLang="en-US" dirty="0"/>
              <a:t>身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安全</a:t>
            </a:r>
            <a:r>
              <a:rPr kumimoji="1" lang="ja-JP" altLang="en-US" dirty="0" smtClean="0"/>
              <a:t>の確保</a:t>
            </a:r>
            <a:endParaRPr kumimoji="1" lang="en-US" altLang="ja-JP" dirty="0" smtClean="0"/>
          </a:p>
          <a:p>
            <a:r>
              <a:rPr lang="ja-JP" altLang="en-US" dirty="0"/>
              <a:t>今</a:t>
            </a:r>
            <a:r>
              <a:rPr lang="ja-JP" altLang="en-US" dirty="0" smtClean="0"/>
              <a:t>いる</a:t>
            </a:r>
            <a:r>
              <a:rPr lang="ja-JP" altLang="en-US" dirty="0"/>
              <a:t>場所</a:t>
            </a:r>
            <a:r>
              <a:rPr lang="ja-JP" altLang="en-US" dirty="0" smtClean="0"/>
              <a:t>が安全か確認し、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安全を確保、または、移動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２．揺れがおさまったら</a:t>
            </a:r>
            <a:endParaRPr lang="en-US" altLang="ja-JP" dirty="0" smtClean="0"/>
          </a:p>
          <a:p>
            <a:r>
              <a:rPr lang="ja-JP" altLang="en-US" dirty="0" smtClean="0"/>
              <a:t>出入口、火の元の確認</a:t>
            </a:r>
            <a:endParaRPr lang="en-US" altLang="ja-JP" dirty="0" smtClean="0"/>
          </a:p>
          <a:p>
            <a:r>
              <a:rPr lang="ja-JP" altLang="en-US" dirty="0" smtClean="0"/>
              <a:t>情報収集</a:t>
            </a:r>
            <a:endParaRPr lang="en-US" altLang="ja-JP" dirty="0" smtClean="0"/>
          </a:p>
          <a:p>
            <a:r>
              <a:rPr lang="ja-JP" altLang="en-US" dirty="0"/>
              <a:t>家族</a:t>
            </a:r>
            <a:r>
              <a:rPr lang="ja-JP" altLang="en-US" dirty="0" smtClean="0"/>
              <a:t>の安否確認（メール、☎）</a:t>
            </a:r>
            <a:endParaRPr lang="en-US" altLang="ja-JP" dirty="0" smtClean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>
          <a:xfrm>
            <a:off x="6172200" y="1388897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３．１０分経過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近隣</a:t>
            </a:r>
            <a:r>
              <a:rPr lang="ja-JP" altLang="en-US" dirty="0" smtClean="0"/>
              <a:t>の</a:t>
            </a:r>
            <a:r>
              <a:rPr lang="ja-JP" altLang="en-US" dirty="0"/>
              <a:t>方</a:t>
            </a:r>
            <a:r>
              <a:rPr lang="ja-JP" altLang="en-US" dirty="0" smtClean="0"/>
              <a:t>の安否確認は？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声をかける（呼びかける）</a:t>
            </a:r>
            <a:endParaRPr kumimoji="1" lang="en-US" altLang="ja-JP" dirty="0" smtClean="0"/>
          </a:p>
          <a:p>
            <a:r>
              <a:rPr lang="ja-JP" altLang="en-US" dirty="0"/>
              <a:t>外</a:t>
            </a:r>
            <a:r>
              <a:rPr lang="ja-JP" altLang="en-US" dirty="0" smtClean="0"/>
              <a:t>に出れば、近所の確認可能</a:t>
            </a:r>
            <a:endParaRPr lang="en-US" altLang="ja-JP" dirty="0" smtClean="0"/>
          </a:p>
          <a:p>
            <a:r>
              <a:rPr kumimoji="1" lang="ja-JP" altLang="en-US" dirty="0" smtClean="0"/>
              <a:t>出ていない方はどうする？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⇒目印（旗・タオルなど）を出す。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救済救助の方法は？</a:t>
            </a:r>
            <a:endParaRPr lang="en-US" altLang="ja-JP" dirty="0"/>
          </a:p>
          <a:p>
            <a:r>
              <a:rPr lang="ja-JP" altLang="en-US" dirty="0" smtClean="0"/>
              <a:t>在宅かどうか？大声で呼びかける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⇒返事・ホイッスル・携帯は？</a:t>
            </a:r>
            <a:endParaRPr lang="en-US" altLang="ja-JP" dirty="0" smtClean="0"/>
          </a:p>
          <a:p>
            <a:r>
              <a:rPr kumimoji="1" lang="ja-JP" altLang="en-US" dirty="0" smtClean="0"/>
              <a:t>隣・近所とはどのくらいの範囲？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9362363" y="3605509"/>
            <a:ext cx="2143837" cy="699008"/>
          </a:xfrm>
          <a:prstGeom prst="wedgeRoundRectCallout">
            <a:avLst>
              <a:gd name="adj1" fmla="val -54787"/>
              <a:gd name="adj2" fmla="val 4245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救助は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1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名で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いかない！！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1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避難開始から自主防災の立ち上げまで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40254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１．各段階の避難場所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一時避難場所</a:t>
            </a:r>
            <a:endParaRPr kumimoji="1" lang="en-US" altLang="ja-JP" dirty="0" smtClean="0"/>
          </a:p>
          <a:p>
            <a:r>
              <a:rPr lang="ja-JP" altLang="en-US" dirty="0" smtClean="0"/>
              <a:t>舟地蔵公園、台谷公園</a:t>
            </a:r>
            <a:endParaRPr lang="en-US" altLang="ja-JP" dirty="0" smtClean="0"/>
          </a:p>
          <a:p>
            <a:r>
              <a:rPr kumimoji="1" lang="ja-JP" altLang="en-US" dirty="0"/>
              <a:t>稲荷</a:t>
            </a:r>
            <a:r>
              <a:rPr kumimoji="1" lang="ja-JP" altLang="en-US" dirty="0" smtClean="0"/>
              <a:t>の森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広域避難（大規模火災発生時）</a:t>
            </a:r>
            <a:endParaRPr kumimoji="1" lang="en-US" altLang="ja-JP" dirty="0" smtClean="0"/>
          </a:p>
          <a:p>
            <a:r>
              <a:rPr lang="ja-JP" altLang="en-US" dirty="0"/>
              <a:t>芙蓉カントリー、城址</a:t>
            </a:r>
            <a:r>
              <a:rPr lang="ja-JP" altLang="en-US" dirty="0" smtClean="0"/>
              <a:t>公園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避難</a:t>
            </a:r>
            <a:r>
              <a:rPr lang="ja-JP" altLang="en-US" dirty="0"/>
              <a:t>施設</a:t>
            </a:r>
          </a:p>
          <a:p>
            <a:r>
              <a:rPr kumimoji="1" lang="ja-JP" altLang="en-US" dirty="0" smtClean="0"/>
              <a:t>小糸小学校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隧道・引地川は？</a:t>
            </a:r>
            <a:r>
              <a:rPr lang="en-US" altLang="ja-JP" dirty="0" smtClean="0"/>
              <a:t>AEON</a:t>
            </a:r>
            <a:r>
              <a:rPr lang="ja-JP" altLang="en-US" dirty="0" smtClean="0"/>
              <a:t>・ファミマ</a:t>
            </a:r>
            <a:endParaRPr lang="en-US" alt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40254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２．自主防災の立ち上げ（選出）</a:t>
            </a:r>
            <a:endParaRPr kumimoji="1" lang="en-US" altLang="ja-JP" dirty="0" smtClean="0"/>
          </a:p>
          <a:p>
            <a:r>
              <a:rPr lang="ja-JP" altLang="en-US" dirty="0" smtClean="0"/>
              <a:t>平常</a:t>
            </a:r>
            <a:r>
              <a:rPr lang="ja-JP" altLang="en-US" dirty="0"/>
              <a:t>時</a:t>
            </a:r>
            <a:r>
              <a:rPr lang="ja-JP" altLang="en-US" dirty="0" smtClean="0"/>
              <a:t>の役員がいるとは限らない</a:t>
            </a:r>
            <a:endParaRPr lang="en-US" altLang="ja-JP" dirty="0" smtClean="0"/>
          </a:p>
          <a:p>
            <a:r>
              <a:rPr kumimoji="1" lang="ja-JP" altLang="en-US" dirty="0"/>
              <a:t>組</a:t>
            </a:r>
            <a:r>
              <a:rPr kumimoji="1" lang="ja-JP" altLang="en-US" dirty="0" smtClean="0"/>
              <a:t>ごとに協力可能な方を出してほしい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⇒いないときはどう決める？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）役員がいるか確認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）避難場所で出せる人数を議論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役員経験者が良い？</a:t>
            </a:r>
            <a:endParaRPr lang="en-US" altLang="ja-JP" dirty="0" smtClean="0"/>
          </a:p>
          <a:p>
            <a:r>
              <a:rPr kumimoji="1" lang="ja-JP" altLang="en-US" dirty="0" smtClean="0"/>
              <a:t>役員はベストをつけて避難場所へ。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役員は自宅にベストを持ち帰る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7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自主防災組織の初期行動（その１）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366939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１．情報収集班による被害把握</a:t>
            </a:r>
            <a:endParaRPr kumimoji="1" lang="en-US" altLang="ja-JP" dirty="0" smtClean="0"/>
          </a:p>
          <a:p>
            <a:r>
              <a:rPr lang="ja-JP" altLang="en-US" dirty="0" smtClean="0"/>
              <a:t>組ごとに被害状況・安否を連絡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⇒地図、名簿づくりが必要</a:t>
            </a:r>
            <a:endParaRPr lang="en-US" altLang="ja-JP" dirty="0" smtClean="0"/>
          </a:p>
          <a:p>
            <a:r>
              <a:rPr kumimoji="1" lang="ja-JP" altLang="en-US" dirty="0" smtClean="0"/>
              <a:t>ライフラインの確認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</a:t>
            </a:r>
            <a:r>
              <a:rPr kumimoji="1" lang="ja-JP" altLang="en-US" dirty="0" smtClean="0"/>
              <a:t>道路、ガス、電気、水道</a:t>
            </a:r>
            <a:endParaRPr kumimoji="1" lang="en-US" altLang="ja-JP" dirty="0" smtClean="0"/>
          </a:p>
          <a:p>
            <a:r>
              <a:rPr lang="ja-JP" altLang="en-US" dirty="0" smtClean="0"/>
              <a:t>避難</a:t>
            </a:r>
            <a:r>
              <a:rPr lang="ja-JP" altLang="en-US" dirty="0"/>
              <a:t>施設</a:t>
            </a:r>
            <a:r>
              <a:rPr lang="ja-JP" altLang="en-US" dirty="0" smtClean="0"/>
              <a:t>はペット受入可？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⇒受入はできる。食料はない？</a:t>
            </a:r>
            <a:endParaRPr kumimoji="1"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366939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２．救出救護班による共助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平常</a:t>
            </a:r>
            <a:r>
              <a:rPr lang="ja-JP" altLang="en-US" dirty="0"/>
              <a:t>時</a:t>
            </a:r>
            <a:r>
              <a:rPr lang="ja-JP" altLang="en-US" dirty="0" smtClean="0"/>
              <a:t>の準備</a:t>
            </a:r>
            <a:endParaRPr kumimoji="1" lang="en-US" altLang="ja-JP" dirty="0" smtClean="0"/>
          </a:p>
          <a:p>
            <a:r>
              <a:rPr lang="ja-JP" altLang="en-US" dirty="0"/>
              <a:t>機材</a:t>
            </a:r>
            <a:r>
              <a:rPr lang="ja-JP" altLang="en-US" dirty="0" smtClean="0"/>
              <a:t>のあるお宅に事前依頼</a:t>
            </a:r>
            <a:endParaRPr lang="en-US" altLang="ja-JP" dirty="0" smtClean="0"/>
          </a:p>
          <a:p>
            <a:r>
              <a:rPr lang="ja-JP" altLang="en-US" dirty="0" smtClean="0"/>
              <a:t>町内の医療関係者を確認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負傷者に</a:t>
            </a:r>
            <a:r>
              <a:rPr lang="ja-JP" altLang="en-US" dirty="0" smtClean="0"/>
              <a:t>対する</a:t>
            </a:r>
            <a:r>
              <a:rPr lang="ja-JP" altLang="en-US" dirty="0"/>
              <a:t>対応</a:t>
            </a:r>
            <a:endParaRPr lang="en-US" altLang="ja-JP" dirty="0"/>
          </a:p>
          <a:p>
            <a:r>
              <a:rPr kumimoji="1" lang="ja-JP" altLang="en-US" dirty="0" smtClean="0"/>
              <a:t>発生から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時間は各医院へ。</a:t>
            </a:r>
            <a:endParaRPr lang="en-US" altLang="ja-JP" dirty="0"/>
          </a:p>
          <a:p>
            <a:r>
              <a:rPr lang="en-US" altLang="ja-JP" dirty="0" smtClean="0"/>
              <a:t>4</a:t>
            </a:r>
            <a:r>
              <a:rPr lang="ja-JP" altLang="en-US" dirty="0" smtClean="0"/>
              <a:t>時間以降は北医療センターへ。</a:t>
            </a:r>
            <a:endParaRPr lang="en-US" altLang="ja-JP" dirty="0" smtClean="0"/>
          </a:p>
          <a:p>
            <a:r>
              <a:rPr lang="ja-JP" altLang="en-US" dirty="0" smtClean="0"/>
              <a:t>軽症者は台谷公民館で対処</a:t>
            </a:r>
            <a:endParaRPr lang="en-US" altLang="ja-JP" dirty="0" smtClean="0"/>
          </a:p>
          <a:p>
            <a:r>
              <a:rPr lang="en-US" altLang="ja-JP" dirty="0" smtClean="0"/>
              <a:t>AED</a:t>
            </a:r>
            <a:r>
              <a:rPr lang="ja-JP" altLang="en-US" dirty="0" smtClean="0"/>
              <a:t>は町内会では保持していない。</a:t>
            </a:r>
            <a:endParaRPr kumimoji="1" lang="en-US" altLang="ja-JP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4875661" y="2744722"/>
            <a:ext cx="1296539" cy="699008"/>
          </a:xfrm>
          <a:prstGeom prst="wedgeRoundRectCallout">
            <a:avLst>
              <a:gd name="adj1" fmla="val -54787"/>
              <a:gd name="adj2" fmla="val 4245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断水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自主防災組織の初期行動（その２）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429839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３</a:t>
            </a:r>
            <a:r>
              <a:rPr kumimoji="1" lang="ja-JP" altLang="en-US" dirty="0" smtClean="0"/>
              <a:t>．避難誘導班による誘導</a:t>
            </a:r>
            <a:endParaRPr kumimoji="1" lang="en-US" altLang="ja-JP" dirty="0" smtClean="0"/>
          </a:p>
          <a:p>
            <a:r>
              <a:rPr lang="ja-JP" altLang="en-US" dirty="0" smtClean="0"/>
              <a:t>組ごとに避難人数を確認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⇒避難誘導班が小糸小に誘導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４．情報収集班による確認</a:t>
            </a:r>
            <a:endParaRPr lang="en-US" altLang="ja-JP" dirty="0"/>
          </a:p>
          <a:p>
            <a:r>
              <a:rPr lang="ja-JP" altLang="en-US" dirty="0" smtClean="0"/>
              <a:t>在宅被災者の食糧リストアップ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⇒避難施設に連絡</a:t>
            </a:r>
            <a:endParaRPr lang="en-US" altLang="ja-JP" dirty="0" smtClean="0"/>
          </a:p>
          <a:p>
            <a:r>
              <a:rPr lang="ja-JP" altLang="en-US" dirty="0" smtClean="0"/>
              <a:t>やわらかいものなども確認する</a:t>
            </a:r>
            <a:endParaRPr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429839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５</a:t>
            </a:r>
            <a:r>
              <a:rPr lang="ja-JP" altLang="en-US" dirty="0" smtClean="0"/>
              <a:t>．食料物資受入班による配給</a:t>
            </a:r>
            <a:endParaRPr lang="en-US" altLang="ja-JP" dirty="0" smtClean="0"/>
          </a:p>
          <a:p>
            <a:r>
              <a:rPr lang="ja-JP" altLang="en-US" dirty="0"/>
              <a:t>物資の配給は公民館で実施</a:t>
            </a:r>
            <a:endParaRPr lang="en-US" altLang="ja-JP" dirty="0" smtClean="0"/>
          </a:p>
          <a:p>
            <a:r>
              <a:rPr lang="ja-JP" altLang="en-US" dirty="0" smtClean="0"/>
              <a:t>配給単位は回覧ルートでは？</a:t>
            </a: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（谷１組）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7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371</Words>
  <Application>Microsoft Office PowerPoint</Application>
  <PresentationFormat>ワイド画面</PresentationFormat>
  <Paragraphs>86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平成２７年度 自主防災訓練</vt:lpstr>
      <vt:lpstr>大地震発生から３０分まで</vt:lpstr>
      <vt:lpstr>避難開始から自主防災の立ち上げまで</vt:lpstr>
      <vt:lpstr>自主防災組織の初期行動（その１）</vt:lpstr>
      <vt:lpstr>自主防災組織の初期行動（その２）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藤本一矢</dc:creator>
  <cp:lastModifiedBy>藤本一矢</cp:lastModifiedBy>
  <cp:revision>13</cp:revision>
  <dcterms:created xsi:type="dcterms:W3CDTF">2015-05-24T08:05:50Z</dcterms:created>
  <dcterms:modified xsi:type="dcterms:W3CDTF">2015-05-31T09:27:59Z</dcterms:modified>
</cp:coreProperties>
</file>